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90" r:id="rId3"/>
    <p:sldId id="291" r:id="rId4"/>
    <p:sldId id="281" r:id="rId5"/>
    <p:sldId id="289" r:id="rId6"/>
    <p:sldId id="286" r:id="rId7"/>
    <p:sldId id="257" r:id="rId8"/>
    <p:sldId id="258" r:id="rId9"/>
    <p:sldId id="259" r:id="rId10"/>
    <p:sldId id="260" r:id="rId11"/>
    <p:sldId id="261" r:id="rId12"/>
    <p:sldId id="294" r:id="rId13"/>
    <p:sldId id="264" r:id="rId14"/>
    <p:sldId id="293" r:id="rId15"/>
    <p:sldId id="285" r:id="rId16"/>
    <p:sldId id="282" r:id="rId17"/>
    <p:sldId id="292" r:id="rId18"/>
    <p:sldId id="297" r:id="rId19"/>
    <p:sldId id="298" r:id="rId20"/>
    <p:sldId id="283" r:id="rId21"/>
    <p:sldId id="284" r:id="rId22"/>
    <p:sldId id="295" r:id="rId23"/>
    <p:sldId id="296" r:id="rId24"/>
    <p:sldId id="299" r:id="rId2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C13DD-B14B-4EE0-976B-BFF23B486173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EA1C3-238C-4538-9CCD-4C1148F1F7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847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952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9099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501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211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7334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83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4664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813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235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498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089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DD329-32CB-4E93-A197-5C3EDBE6230F}" type="datetimeFigureOut">
              <a:rPr kumimoji="1" lang="ja-JP" altLang="en-US" smtClean="0"/>
              <a:t>2012/2/15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0683E-BBAF-4A52-BA23-6938195A8D1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698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テレビとネットの近未来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最新イノベーションカタログ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 smtClean="0"/>
              <a:t>データセクション株式会社</a:t>
            </a:r>
            <a:endParaRPr kumimoji="1" lang="en-US" altLang="ja-JP" dirty="0" smtClean="0"/>
          </a:p>
          <a:p>
            <a:r>
              <a:rPr lang="ja-JP" altLang="en-US" dirty="0" smtClean="0"/>
              <a:t>橋本大也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5897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460432" cy="6812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4355976" y="3645024"/>
            <a:ext cx="4572000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ja-JP" altLang="en-US" dirty="0" smtClean="0"/>
              <a:t>選手の成績、俳優プロフィール、商品情報、ツイッターなど関連情報が表示される。</a:t>
            </a:r>
            <a:r>
              <a:rPr lang="en-US" altLang="ja-JP" dirty="0" smtClean="0"/>
              <a:t>YAHOO.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85391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64"/>
            <a:ext cx="4397477" cy="3251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476" y="3236156"/>
            <a:ext cx="4758305" cy="362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5076056" y="1412776"/>
            <a:ext cx="3645550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ja-JP" altLang="en-US" dirty="0" smtClean="0"/>
              <a:t>音声認識で番組チェックイン</a:t>
            </a:r>
            <a:endParaRPr lang="en-US" altLang="ja-JP" dirty="0" smtClean="0"/>
          </a:p>
          <a:p>
            <a:r>
              <a:rPr lang="ja-JP" altLang="en-US" dirty="0"/>
              <a:t>テレビ</a:t>
            </a:r>
            <a:r>
              <a:rPr lang="ja-JP" altLang="en-US" dirty="0" smtClean="0"/>
              <a:t>にスマートフォンをかざすだけ</a:t>
            </a:r>
            <a:endParaRPr lang="en-US" altLang="ja-JP" dirty="0" smtClean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2607"/>
            <a:ext cx="4418856" cy="318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391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59457"/>
            <a:ext cx="8625434" cy="694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2442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74" y="0"/>
            <a:ext cx="8461642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391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570490" cy="4970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85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20" y="0"/>
            <a:ext cx="8467228" cy="6817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4047281" y="4293096"/>
            <a:ext cx="4572000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ja-JP" altLang="en-US" dirty="0" smtClean="0"/>
              <a:t>ソーシャル番組表、</a:t>
            </a:r>
            <a:r>
              <a:rPr lang="en-US" altLang="ja-JP" dirty="0" smtClean="0"/>
              <a:t>Netflix</a:t>
            </a:r>
            <a:r>
              <a:rPr lang="ja-JP" altLang="en-US" dirty="0" smtClean="0"/>
              <a:t>視聴、万能リモコン（</a:t>
            </a:r>
            <a:r>
              <a:rPr lang="en-US" altLang="ja-JP" dirty="0" smtClean="0"/>
              <a:t>iPhone</a:t>
            </a:r>
            <a:r>
              <a:rPr lang="ja-JP" altLang="en-US" dirty="0" smtClean="0"/>
              <a:t>）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078969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54827"/>
            <a:ext cx="8712968" cy="701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1205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6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842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5" y="0"/>
            <a:ext cx="9208865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3623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625434" cy="694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6164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7632848" cy="20322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021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496944" cy="684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631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111" y="-99392"/>
            <a:ext cx="640640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0927"/>
            <a:ext cx="7236296" cy="4063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4355976" y="764704"/>
            <a:ext cx="4572000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ja-JP" altLang="en-US" dirty="0" smtClean="0"/>
              <a:t>デジタルテレビの</a:t>
            </a:r>
            <a:r>
              <a:rPr lang="en-US" altLang="ja-JP" dirty="0" smtClean="0"/>
              <a:t>USB</a:t>
            </a:r>
            <a:r>
              <a:rPr lang="ja-JP" altLang="en-US" dirty="0" smtClean="0"/>
              <a:t>端子に接続するとテレビでネット動画配信、ゲームなど４００以上のサービスが視聴可能になる。</a:t>
            </a:r>
            <a:r>
              <a:rPr lang="en-US" altLang="ja-JP" dirty="0" smtClean="0"/>
              <a:t>2012</a:t>
            </a:r>
            <a:r>
              <a:rPr lang="ja-JP" altLang="en-US" dirty="0" smtClean="0"/>
              <a:t>年第</a:t>
            </a:r>
            <a:r>
              <a:rPr lang="en-US" altLang="ja-JP" dirty="0" smtClean="0"/>
              <a:t>2</a:t>
            </a:r>
            <a:r>
              <a:rPr lang="ja-JP" altLang="en-US" dirty="0" smtClean="0"/>
              <a:t>四半期　５０～</a:t>
            </a:r>
            <a:r>
              <a:rPr lang="en-US" altLang="ja-JP" dirty="0" smtClean="0"/>
              <a:t>100</a:t>
            </a:r>
            <a:r>
              <a:rPr lang="ja-JP" altLang="en-US" dirty="0" smtClean="0"/>
              <a:t>ドル。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68576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7590"/>
            <a:ext cx="8507634" cy="6850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2195736" y="5157192"/>
            <a:ext cx="1677062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ja-JP" altLang="en-US" dirty="0" smtClean="0"/>
              <a:t>ソーシャル字幕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163363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32920"/>
            <a:ext cx="8457803" cy="6890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4203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1763688" y="1340768"/>
            <a:ext cx="561662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600" dirty="0" smtClean="0"/>
              <a:t>スマートテレビのキーワード</a:t>
            </a:r>
          </a:p>
          <a:p>
            <a:endParaRPr lang="ja-JP" altLang="en-US" sz="2400" dirty="0" smtClean="0"/>
          </a:p>
          <a:p>
            <a:r>
              <a:rPr lang="ja-JP" altLang="en-US" sz="2400" dirty="0" smtClean="0"/>
              <a:t>全録画＋ネット対応</a:t>
            </a:r>
          </a:p>
          <a:p>
            <a:r>
              <a:rPr lang="ja-JP" altLang="en-US" sz="2400" dirty="0" smtClean="0"/>
              <a:t>コンパニオンアプリ</a:t>
            </a:r>
          </a:p>
          <a:p>
            <a:r>
              <a:rPr lang="ja-JP" altLang="en-US" sz="2400" dirty="0" smtClean="0"/>
              <a:t>セカンドスクリーン</a:t>
            </a:r>
          </a:p>
          <a:p>
            <a:r>
              <a:rPr lang="ja-JP" altLang="en-US" sz="2400" dirty="0" smtClean="0"/>
              <a:t>ソーシャルメタデータ</a:t>
            </a:r>
          </a:p>
          <a:p>
            <a:r>
              <a:rPr lang="ja-JP" altLang="en-US" sz="2400" dirty="0" smtClean="0"/>
              <a:t>インタフェース（音声・ジェスチャ）</a:t>
            </a:r>
            <a:endParaRPr lang="en-US" altLang="ja-JP" sz="2400" dirty="0" smtClean="0"/>
          </a:p>
          <a:p>
            <a:r>
              <a:rPr lang="ja-JP" altLang="en-US" sz="2400" dirty="0"/>
              <a:t>・・</a:t>
            </a:r>
            <a:r>
              <a:rPr lang="ja-JP" altLang="en-US" sz="2400" dirty="0" smtClean="0"/>
              <a:t>・</a:t>
            </a:r>
            <a:endParaRPr lang="en-US" altLang="ja-JP" sz="2400" dirty="0" smtClean="0"/>
          </a:p>
          <a:p>
            <a:r>
              <a:rPr lang="ja-JP" altLang="en-US" sz="2400" dirty="0"/>
              <a:t>・・</a:t>
            </a:r>
            <a:r>
              <a:rPr lang="ja-JP" altLang="en-US" sz="2400" dirty="0" smtClean="0"/>
              <a:t>・</a:t>
            </a:r>
            <a:endParaRPr lang="en-US" altLang="ja-JP" sz="2400" dirty="0" smtClean="0"/>
          </a:p>
          <a:p>
            <a:r>
              <a:rPr lang="ja-JP" altLang="en-US" sz="2400" dirty="0"/>
              <a:t>・・</a:t>
            </a:r>
            <a:r>
              <a:rPr lang="ja-JP" altLang="en-US" sz="2400" dirty="0" smtClean="0"/>
              <a:t>・</a:t>
            </a:r>
            <a:endParaRPr lang="en-US" altLang="ja-JP" sz="2400" dirty="0" smtClean="0"/>
          </a:p>
          <a:p>
            <a:r>
              <a:rPr lang="ja-JP" altLang="en-US" sz="2400" dirty="0"/>
              <a:t>・・・</a:t>
            </a:r>
          </a:p>
        </p:txBody>
      </p:sp>
    </p:spTree>
    <p:extLst>
      <p:ext uri="{BB962C8B-B14F-4D97-AF65-F5344CB8AC3E}">
        <p14:creationId xmlns:p14="http://schemas.microsoft.com/office/powerpoint/2010/main" val="2785378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" y="0"/>
            <a:ext cx="4128789" cy="10992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570" y="-6454028"/>
            <a:ext cx="5006430" cy="1331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913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テレビとネット</a:t>
            </a:r>
            <a:r>
              <a:rPr lang="ja-JP" altLang="en-US" dirty="0" smtClean="0"/>
              <a:t>の近未来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ソーシャルメディアで話題の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テクノロジー＆サービス　１０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２０１２ </a:t>
            </a:r>
            <a:r>
              <a:rPr lang="en-US" altLang="ja-JP" dirty="0" smtClean="0"/>
              <a:t>Winter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212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755"/>
            <a:ext cx="8503783" cy="684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103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424936" cy="678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212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3" y="0"/>
            <a:ext cx="6657975" cy="742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22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3813"/>
            <a:ext cx="6248400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39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1"/>
            <a:ext cx="7344816" cy="6855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6378948" y="4509120"/>
            <a:ext cx="2765052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ja-JP" dirty="0" smtClean="0"/>
              <a:t>Web</a:t>
            </a:r>
            <a:r>
              <a:rPr lang="ja-JP" altLang="en-US" dirty="0" smtClean="0"/>
              <a:t>動画をテレビへ投げる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8539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123</Words>
  <Application>Microsoft Office PowerPoint</Application>
  <PresentationFormat>画面に合わせる (4:3)</PresentationFormat>
  <Paragraphs>22</Paragraphs>
  <Slides>24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25" baseType="lpstr">
      <vt:lpstr>Office ​​テーマ</vt:lpstr>
      <vt:lpstr>テレビとネットの近未来 最新イノベーションカタログ</vt:lpstr>
      <vt:lpstr>PowerPoint プレゼンテーション</vt:lpstr>
      <vt:lpstr>PowerPoint プレゼンテーション</vt:lpstr>
      <vt:lpstr>テレビとネットの近未来 ソーシャルメディアで話題の テクノロジー＆サービス　１０ ２０１２ Winter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daiya</dc:creator>
  <cp:lastModifiedBy>daiya</cp:lastModifiedBy>
  <cp:revision>15</cp:revision>
  <dcterms:created xsi:type="dcterms:W3CDTF">2012-02-08T02:26:08Z</dcterms:created>
  <dcterms:modified xsi:type="dcterms:W3CDTF">2012-02-15T11:16:43Z</dcterms:modified>
</cp:coreProperties>
</file>