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3" r:id="rId3"/>
    <p:sldId id="272" r:id="rId4"/>
    <p:sldId id="273" r:id="rId5"/>
    <p:sldId id="257" r:id="rId6"/>
    <p:sldId id="258" r:id="rId7"/>
    <p:sldId id="259" r:id="rId8"/>
    <p:sldId id="261" r:id="rId9"/>
    <p:sldId id="275" r:id="rId10"/>
    <p:sldId id="260" r:id="rId11"/>
    <p:sldId id="262" r:id="rId12"/>
    <p:sldId id="263" r:id="rId13"/>
    <p:sldId id="274" r:id="rId14"/>
    <p:sldId id="264" r:id="rId15"/>
    <p:sldId id="265" r:id="rId16"/>
    <p:sldId id="268" r:id="rId17"/>
    <p:sldId id="267" r:id="rId18"/>
    <p:sldId id="266" r:id="rId19"/>
    <p:sldId id="269" r:id="rId20"/>
    <p:sldId id="270" r:id="rId21"/>
    <p:sldId id="276" r:id="rId22"/>
    <p:sldId id="277" r:id="rId2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E4FA1-B05A-4613-91D7-498C5C67899E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942ED-AAD2-48B4-BB60-D090F45C80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359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5748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89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040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103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955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2758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170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58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668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71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3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5CD81-0624-4EAF-AC99-76330753F8F0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C764F-7256-47FA-8F33-602B8AD9CF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69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jp.techcrunch.com/archives/20100806bill-gates-educatio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Social Learning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Daiya</a:t>
            </a:r>
            <a:r>
              <a:rPr kumimoji="1" lang="en-US" altLang="ja-JP" dirty="0" smtClean="0"/>
              <a:t> Hashimoto</a:t>
            </a:r>
          </a:p>
        </p:txBody>
      </p:sp>
    </p:spTree>
    <p:extLst>
      <p:ext uri="{BB962C8B-B14F-4D97-AF65-F5344CB8AC3E}">
        <p14:creationId xmlns:p14="http://schemas.microsoft.com/office/powerpoint/2010/main" val="3738815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47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265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755"/>
            <a:ext cx="8084740" cy="698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400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99393"/>
            <a:ext cx="8064896" cy="696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684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0486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5796136" y="2420888"/>
            <a:ext cx="3203848" cy="36933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ja-JP" altLang="en-US" dirty="0"/>
              <a:t>同志と励まし合うブロガーたちのコミュニティ。ユーザーは「</a:t>
            </a:r>
            <a:r>
              <a:rPr lang="en-US" altLang="ja-JP" dirty="0"/>
              <a:t>10</a:t>
            </a:r>
            <a:r>
              <a:rPr lang="ja-JP" altLang="en-US" dirty="0"/>
              <a:t>キロ痩せたい」「本を書きたい」「恋人を作りたい」「可愛くなりたい」などの目標センテンスを宣言します。そして、そのテーマでブログを書きます。すると同じ目標を持つ他のブロガーたちの更新が、自分のブログの横に表示されます。それを何日続けている、だとか、応援を送る、とか、コメントを寄せ合うことができます。</a:t>
            </a:r>
          </a:p>
        </p:txBody>
      </p:sp>
    </p:spTree>
    <p:extLst>
      <p:ext uri="{BB962C8B-B14F-4D97-AF65-F5344CB8AC3E}">
        <p14:creationId xmlns:p14="http://schemas.microsoft.com/office/powerpoint/2010/main" val="3336668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844898" cy="677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443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79424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41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487"/>
            <a:ext cx="8064896" cy="696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590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507"/>
            <a:ext cx="8445526" cy="729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4067944" y="5667107"/>
            <a:ext cx="4572000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/>
              <a:t>同じ強化を勉強している生徒たちが教え合うプラットフォーム。貢献するとバッジやポイントがもらえる。仲間内のヒーローをつくることで学習を加速する。</a:t>
            </a:r>
          </a:p>
        </p:txBody>
      </p:sp>
    </p:spTree>
    <p:extLst>
      <p:ext uri="{BB962C8B-B14F-4D97-AF65-F5344CB8AC3E}">
        <p14:creationId xmlns:p14="http://schemas.microsoft.com/office/powerpoint/2010/main" val="2824776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1819"/>
            <a:ext cx="7956173" cy="686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597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6024"/>
            <a:ext cx="9448233" cy="6694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884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Social </a:t>
            </a:r>
            <a:r>
              <a:rPr lang="en-US" altLang="ja-JP" dirty="0" smtClean="0"/>
              <a:t>Learning?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52" y="1772816"/>
            <a:ext cx="2879704" cy="422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809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8275" cy="551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411760" y="5301208"/>
            <a:ext cx="4572000" cy="14773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/>
              <a:t>家族のカレンダー、家事の割り当て表、お小遣い帳が用意されている。子供たちは家事をこなすことでお小遣いをもらい、その使い道を学習するコンテンツで、フィナンシャルリテラシーを学ぶ。</a:t>
            </a:r>
          </a:p>
        </p:txBody>
      </p:sp>
    </p:spTree>
    <p:extLst>
      <p:ext uri="{BB962C8B-B14F-4D97-AF65-F5344CB8AC3E}">
        <p14:creationId xmlns:p14="http://schemas.microsoft.com/office/powerpoint/2010/main" val="1049115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75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904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ソーシャルラーニング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763688" y="1976378"/>
            <a:ext cx="52383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/>
              <a:t>コミュニケーションを通した学習体験</a:t>
            </a:r>
          </a:p>
          <a:p>
            <a:r>
              <a:rPr lang="ja-JP" altLang="en-US" sz="2000" dirty="0"/>
              <a:t>↓</a:t>
            </a:r>
          </a:p>
          <a:p>
            <a:r>
              <a:rPr lang="ja-JP" altLang="en-US" sz="2000" dirty="0"/>
              <a:t>喜怒哀楽の生の感情</a:t>
            </a:r>
          </a:p>
          <a:p>
            <a:r>
              <a:rPr lang="ja-JP" altLang="en-US" sz="2000" dirty="0" smtClean="0"/>
              <a:t>情報</a:t>
            </a:r>
            <a:r>
              <a:rPr lang="ja-JP" altLang="en-US" sz="2000" dirty="0"/>
              <a:t>のストーリー化</a:t>
            </a:r>
          </a:p>
          <a:p>
            <a:r>
              <a:rPr lang="ja-JP" altLang="en-US" sz="2000" dirty="0"/>
              <a:t>競争意識と共創意識</a:t>
            </a:r>
          </a:p>
          <a:p>
            <a:r>
              <a:rPr lang="ja-JP" altLang="en-US" sz="2000" dirty="0" smtClean="0"/>
              <a:t>↓</a:t>
            </a:r>
            <a:endParaRPr lang="ja-JP" altLang="en-US" sz="2000" dirty="0"/>
          </a:p>
          <a:p>
            <a:r>
              <a:rPr lang="ja-JP" altLang="en-US" sz="2000" dirty="0"/>
              <a:t>情動、欲求、欲望を発動させることができる</a:t>
            </a:r>
          </a:p>
          <a:p>
            <a:r>
              <a:rPr lang="ja-JP" altLang="en-US" sz="2000" dirty="0" smtClean="0"/>
              <a:t>↓</a:t>
            </a:r>
            <a:endParaRPr lang="ja-JP" altLang="en-US" sz="2000" dirty="0"/>
          </a:p>
          <a:p>
            <a:r>
              <a:rPr lang="ja-JP" altLang="en-US" sz="2000" dirty="0"/>
              <a:t>データや情報を、知識や知恵として定着させる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772841" y="5301208"/>
            <a:ext cx="4572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sz="1050" dirty="0"/>
              <a:t>ビル・ゲイツ曰く「</a:t>
            </a:r>
            <a:r>
              <a:rPr lang="en-US" altLang="ja-JP" sz="1050" dirty="0"/>
              <a:t>5</a:t>
            </a:r>
            <a:r>
              <a:rPr lang="ja-JP" altLang="en-US" sz="1050" dirty="0"/>
              <a:t>年以内に最上の教育はウェブからもたらされるようになる」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772841" y="5555124"/>
            <a:ext cx="41307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>
                <a:hlinkClick r:id="rId2"/>
              </a:rPr>
              <a:t>http://jp.techcrunch.com/archives/20100806bill-gates-education</a:t>
            </a:r>
            <a:r>
              <a:rPr lang="en-US" altLang="ja-JP" sz="1100" dirty="0" smtClean="0">
                <a:hlinkClick r:id="rId2"/>
              </a:rPr>
              <a:t>/</a:t>
            </a:r>
            <a:endParaRPr lang="en-US" altLang="ja-JP" sz="1100" dirty="0" smtClean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66476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914775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4499992" y="2282726"/>
            <a:ext cx="4572000" cy="23083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/>
              <a:t>サイトには</a:t>
            </a:r>
            <a:r>
              <a:rPr lang="en-US" altLang="ja-JP" dirty="0"/>
              <a:t>70</a:t>
            </a:r>
            <a:r>
              <a:rPr lang="ja-JP" altLang="en-US" dirty="0"/>
              <a:t>の実行命令があります。読者はこれを実際に行った結果を報告します。命令と報告によってコンテンツがジェネレートされていくわけです。「あなたの両親がキスをしている写真を撮影しなさい」（書籍の表紙になりました）「幼い子供のドキュメンタリ映像を投稿しなさい」「直近の論争を書き起こしなさい」など、ちょっと気力や手間がかかるものが多い</a:t>
            </a:r>
          </a:p>
        </p:txBody>
      </p:sp>
    </p:spTree>
    <p:extLst>
      <p:ext uri="{BB962C8B-B14F-4D97-AF65-F5344CB8AC3E}">
        <p14:creationId xmlns:p14="http://schemas.microsoft.com/office/powerpoint/2010/main" val="3907295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709613"/>
            <a:ext cx="8810625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078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8" y="116632"/>
            <a:ext cx="9282921" cy="65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6228184" y="4149080"/>
            <a:ext cx="2574032" cy="17543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ja-JP" dirty="0" err="1"/>
              <a:t>SideTracker</a:t>
            </a:r>
            <a:r>
              <a:rPr lang="ja-JP" altLang="en-US" dirty="0"/>
              <a:t>はケンカをする二人が、自分の言い分を投稿します。視聴者に投票してもらって、どちらの言い分が正しいかを決めてもらうサイトです。</a:t>
            </a:r>
          </a:p>
        </p:txBody>
      </p:sp>
    </p:spTree>
    <p:extLst>
      <p:ext uri="{BB962C8B-B14F-4D97-AF65-F5344CB8AC3E}">
        <p14:creationId xmlns:p14="http://schemas.microsoft.com/office/powerpoint/2010/main" val="3669796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882"/>
            <a:ext cx="924751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494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"/>
            <a:ext cx="8195341" cy="707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796136" y="476672"/>
            <a:ext cx="3240360" cy="28623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ja-JP" altLang="en-US" dirty="0"/>
              <a:t>この夫は</a:t>
            </a:r>
            <a:r>
              <a:rPr lang="en-US" altLang="ja-JP" dirty="0"/>
              <a:t>28</a:t>
            </a:r>
            <a:r>
              <a:rPr lang="ja-JP" altLang="en-US" dirty="0"/>
              <a:t>歳</a:t>
            </a:r>
            <a:r>
              <a:rPr lang="en-US" altLang="ja-JP" dirty="0"/>
              <a:t>B</a:t>
            </a:r>
            <a:r>
              <a:rPr lang="ja-JP" altLang="en-US" dirty="0"/>
              <a:t>カップの妻が</a:t>
            </a:r>
            <a:r>
              <a:rPr lang="en-US" altLang="ja-JP" dirty="0"/>
              <a:t>8000</a:t>
            </a:r>
            <a:r>
              <a:rPr lang="ja-JP" altLang="en-US" dirty="0"/>
              <a:t>ドルもする豊胸手術をしたいと言っておりけしからんと思う、と言い、妻は私はおっぱいをもっと大きくしたいのよ、だって二人の子供を産んでから</a:t>
            </a:r>
            <a:r>
              <a:rPr lang="en-US" altLang="ja-JP" dirty="0"/>
              <a:t>B</a:t>
            </a:r>
            <a:r>
              <a:rPr lang="ja-JP" altLang="en-US" dirty="0"/>
              <a:t>カップが</a:t>
            </a:r>
            <a:r>
              <a:rPr lang="en-US" altLang="ja-JP" dirty="0"/>
              <a:t>A</a:t>
            </a:r>
            <a:r>
              <a:rPr lang="ja-JP" altLang="en-US" dirty="0"/>
              <a:t>カップになってがっかりしたんだもの、何が悪いの？と怒っております。さあ、どっちに投票しましょうか。</a:t>
            </a:r>
          </a:p>
        </p:txBody>
      </p:sp>
    </p:spTree>
    <p:extLst>
      <p:ext uri="{BB962C8B-B14F-4D97-AF65-F5344CB8AC3E}">
        <p14:creationId xmlns:p14="http://schemas.microsoft.com/office/powerpoint/2010/main" val="1833198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-1"/>
            <a:ext cx="7942485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320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189"/>
            <a:ext cx="8028384" cy="680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4572000" y="5050833"/>
            <a:ext cx="45720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/>
              <a:t>「俺凄いだろ」と見せびらかす映像を誰かが投稿すると、世界は広いので、それを上回る凄い映像を投稿してくる者が現れるという、ムキになる気持ちを逆手に取ったプロダクションシステムです。どっちが凄いかは視聴者投票で民主的に決定されます。</a:t>
            </a:r>
          </a:p>
        </p:txBody>
      </p:sp>
    </p:spTree>
    <p:extLst>
      <p:ext uri="{BB962C8B-B14F-4D97-AF65-F5344CB8AC3E}">
        <p14:creationId xmlns:p14="http://schemas.microsoft.com/office/powerpoint/2010/main" val="3688698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494</Words>
  <Application>Microsoft Office PowerPoint</Application>
  <PresentationFormat>画面に合わせる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3" baseType="lpstr">
      <vt:lpstr>Office ​​テーマ</vt:lpstr>
      <vt:lpstr>Social Learning</vt:lpstr>
      <vt:lpstr>Social Learning?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ソーシャルラーニング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SocialLearning</dc:title>
  <dc:creator>daiya</dc:creator>
  <cp:lastModifiedBy>daiya</cp:lastModifiedBy>
  <cp:revision>18</cp:revision>
  <dcterms:created xsi:type="dcterms:W3CDTF">2012-01-19T06:06:48Z</dcterms:created>
  <dcterms:modified xsi:type="dcterms:W3CDTF">2012-02-15T11:15:49Z</dcterms:modified>
</cp:coreProperties>
</file>